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Inter"/>
      <p:regular r:id="rId10"/>
      <p:bold r:id="rId11"/>
      <p:italic r:id="rId12"/>
      <p:boldItalic r:id="rId13"/>
    </p:embeddedFont>
    <p:embeddedFont>
      <p:font typeface="Inter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B1B9A63-D074-4EDF-9D5B-7E6F8AF9B8F0}">
  <a:tblStyle styleId="{4B1B9A63-D074-4EDF-9D5B-7E6F8AF9B8F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bold.fntdata"/><Relationship Id="rId15" Type="http://schemas.openxmlformats.org/officeDocument/2006/relationships/font" Target="fonts/InterMedium-bold.fntdata"/><Relationship Id="rId14" Type="http://schemas.openxmlformats.org/officeDocument/2006/relationships/font" Target="fonts/InterMedium-regular.fntdata"/><Relationship Id="rId17" Type="http://schemas.openxmlformats.org/officeDocument/2006/relationships/font" Target="fonts/InterMedium-boldItalic.fntdata"/><Relationship Id="rId16" Type="http://schemas.openxmlformats.org/officeDocument/2006/relationships/font" Target="fonts/Inter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62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239f70645_0_17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239f70645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0"/>
            <a:ext cx="7772400" cy="747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6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Inter Medium"/>
                <a:ea typeface="Inter Medium"/>
                <a:cs typeface="Inter Medium"/>
                <a:sym typeface="Inter Medium"/>
              </a:rPr>
              <a:t>Decolonization Leaders: Evidence Organizer</a:t>
            </a:r>
            <a:endParaRPr sz="20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847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216275" y="1197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{4B1B9A63-D074-4EDF-9D5B-7E6F8AF9B8F0}</a:tableStyleId>
              </a:tblPr>
              <a:tblGrid>
                <a:gridCol w="1343050"/>
                <a:gridCol w="2139200"/>
                <a:gridCol w="1958725"/>
                <a:gridCol w="1927975"/>
              </a:tblGrid>
              <a:tr h="644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Leaders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Methods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strategies did they use to achieve independence?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obstacles or opposition did they face?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Impact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were their contributions to the independence movement?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751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Mohandas Gandhi (India)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Non-violent resistance, including the Salt March, boycotts of British goods, and peaceful protests.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Violent crackdowns by British authorities; internal divisions (e.g., Hindu-Muslim tensions).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Inspired mass mobilization; India gained independence in 1947; influenced global civil rights movements.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751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 Chi Minh (Vietnam)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Guerrilla warfare against French forces; diplomacy at the Geneva Conference; Communist ideology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French military opposition; U.S. intervention in the Vietnam War; limited international support.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Led Vietnam to independence from France in 1954; inspired anti-imperialist movements worldwide.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644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Jomo Kenyatta (Kenya)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Political advocacy for Kenyan self-rule; leadership of the Kenya African National Union (KANU)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Imprisoned by British authorities; Mau Mau rebellion created divisions and violent opposition.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Became the first Prime Minister and President of independent Kenya in 1963.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751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Kwame Nkrumah (Ghana)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Organized mass political movements; founded the Convention People’s Party (CPP); Pan-Africanism.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Arrested by British authorities; economic challenges during transition; opposition to his vision.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Ghana became the first sub-Saharan African nation to gain independence in 1957; championed African unity.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644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Patrice Lumumba (Congo)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Advocated for Congolese sovereignty through speeches and diplomacy; led the Mouvement National Congolais.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Faced Belgian military interference; internal political rivalries; Cold War pressures.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Became Congo’s first Prime Minister in 1960; symbol of anti-colonial resistance in Africa.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644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Nnamdi Azikiwe (Nigeria)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Advocated for self-government through education, media, and political leadership; founded newspapers.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Faced British reluctance to grant independence; ethnic and regional tensions within Nigeria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06666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Played a key role in Nigeria’s independence in 1960; became its first President.</a:t>
                      </a:r>
                      <a:endParaRPr b="1" sz="1200">
                        <a:solidFill>
                          <a:srgbClr val="E06666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60" name="Google Shape;60;p13"/>
          <p:cNvSpPr txBox="1"/>
          <p:nvPr/>
        </p:nvSpPr>
        <p:spPr>
          <a:xfrm>
            <a:off x="390125" y="753888"/>
            <a:ext cx="6992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Recall information from prior lessons and record specific details about each leader in the chart below.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